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1" r:id="rId2"/>
    <p:sldId id="290" r:id="rId3"/>
    <p:sldId id="291" r:id="rId4"/>
    <p:sldId id="318" r:id="rId5"/>
    <p:sldId id="292" r:id="rId6"/>
    <p:sldId id="319" r:id="rId7"/>
    <p:sldId id="320" r:id="rId8"/>
    <p:sldId id="323" r:id="rId9"/>
    <p:sldId id="321" r:id="rId10"/>
    <p:sldId id="322" r:id="rId11"/>
    <p:sldId id="324" r:id="rId12"/>
    <p:sldId id="325" r:id="rId13"/>
    <p:sldId id="32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>
        <p:scale>
          <a:sx n="61" d="100"/>
          <a:sy n="61" d="100"/>
        </p:scale>
        <p:origin x="1435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06DC6-3DAA-4C92-9F1D-362F2DC3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4572000" cy="1831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A7AADA-7D9B-490E-9A9B-F59C464E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7354688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8E42A-4CD4-4D9B-8280-8A1FB501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84" y="54510"/>
            <a:ext cx="9144000" cy="1240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71B65-C2C7-49D7-AADF-410F4FF0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4197546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03C17-9D23-44B0-800F-43B2EC164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486400"/>
            <a:ext cx="4343400" cy="3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7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368C1-9A10-43FD-BDA7-C518D2BC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63"/>
            <a:ext cx="9144000" cy="51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8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09F2C-C1F6-4001-9C6B-286AAD81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" y="914400"/>
            <a:ext cx="9144000" cy="177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3D866-B83E-4FF7-B007-7AC2BEB7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747962"/>
            <a:ext cx="80962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6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5825-37EF-4586-9F92-BB9B01FF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1"/>
            <a:ext cx="9144000" cy="68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B5739-246C-4D16-9164-0A40631F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7" y="-27398"/>
            <a:ext cx="8171793" cy="66567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ACF926-FC8F-49C5-BC8A-6AE76B7E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561985" cy="5010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C45F1F-2663-4B7A-B820-C50DC2F4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623"/>
            <a:ext cx="5105400" cy="15547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0E2A2-DDC3-47D8-9538-5D8EFADD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"/>
            <a:ext cx="7315200" cy="11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39C37-A618-4367-9C2C-AB7A02C8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982"/>
            <a:ext cx="9144000" cy="61640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E8191-2C52-4EC8-BCD2-E06C667D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63"/>
            <a:ext cx="9144000" cy="64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9BFD5F-185B-4FB2-BF57-6DDE771F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3" y="0"/>
            <a:ext cx="862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FCEB68-EC77-4213-8D99-179C9A99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1" y="0"/>
            <a:ext cx="813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5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982F2-6201-49BA-AC5A-7D677BA3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8600"/>
            <a:ext cx="9144000" cy="25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FF166-5707-47B4-B9A8-59F5F916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95600"/>
            <a:ext cx="7315200" cy="34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3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afodor</cp:lastModifiedBy>
  <cp:revision>119</cp:revision>
  <dcterms:created xsi:type="dcterms:W3CDTF">2006-08-16T00:00:00Z</dcterms:created>
  <dcterms:modified xsi:type="dcterms:W3CDTF">2020-03-05T19:30:30Z</dcterms:modified>
</cp:coreProperties>
</file>